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C54D09-1E92-49E9-85C9-C9E4B2080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2F2467B-B328-431A-AFEF-13D75F1D2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D95D6-CC87-4A87-98DD-C276E7E5AE24}" type="datetimeFigureOut">
              <a:rPr lang="fr-FR" smtClean="0"/>
              <a:t>19/02/2018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9C71150-C15D-439E-955D-68516669B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BBA7DB8-5613-4C0E-A33B-81025B5A6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2D8F9-3B60-4256-98E5-24B4EBBCCB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774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F9C11FF-04D6-43A0-A934-0F081AA1F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21A60DE-09E2-478F-931B-CE8BA0F9D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07AD2BF-A31F-4122-9F9E-BCC6E4DD3F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BD95D6-CC87-4A87-98DD-C276E7E5AE24}" type="datetimeFigureOut">
              <a:rPr lang="fr-FR" smtClean="0"/>
              <a:t>19/02/2018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DA95B58-BD23-4C22-A5A2-CB6FB49A4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EC2495C-4AA5-474B-A0E3-2E746A9506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2D8F9-3B60-4256-98E5-24B4EBBCCB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355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00477F50-31B0-48DE-9C79-D3650E492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2C7548A-8563-48AF-9C59-0A126793FA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75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532C05C9-47BE-4328-9CC1-7CD045527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Orange Wholesale France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F4FA932-A008-4000-B08B-5702263DA0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552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E6B0C4EF-A8B3-41F2-A9D0-EEED26B83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Nos engagements 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70456E8-B7ED-4FCC-AD30-73665EAE4A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995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49642FF4-5E7B-4DE2-AD91-9C145F083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Les clients de Orange Wholesafe France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D68D4B1-775D-4507-A1D1-453EAF1D1B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003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76484F22-C39C-4F14-BEB6-ABC291F85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8000" b="1">
                <a:solidFill>
                  <a:srgbClr val="FFC000"/>
                </a:solidFill>
              </a:rPr>
              <a:t>Organisation du travail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56649B5-6C50-4AFA-9B6C-854BC6EA5E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61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41B62D71-0B9E-4E30-BB3C-B0FBD8A93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8000" b="1">
                <a:solidFill>
                  <a:srgbClr val="FFC000"/>
                </a:solidFill>
              </a:rPr>
              <a:t>Processus d’activités du service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F9EB78F-526F-4560-B60E-D5CD77BD01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93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68A43861-D246-4CE9-BF16-52F61B003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Méthode de travail de l’équipe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64C5774-026C-4191-820E-38DDC3CFB5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44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A2F674B3-5CFD-4946-A73D-FF32CA0B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8000" b="1">
                <a:solidFill>
                  <a:srgbClr val="FFC000"/>
                </a:solidFill>
              </a:rPr>
              <a:t>Projet Oscar</a:t>
            </a:r>
            <a:endParaRPr lang="en-US" sz="8000" b="1" dirty="0">
              <a:solidFill>
                <a:srgbClr val="FFC000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D7DC1F2-6329-49EE-96E0-A80781C5A3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638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93F829EE-9650-46D6-9179-52CE7D5D6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Problématique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0C207C1-85BF-46E9-83BA-6F4538599C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765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C315E0DF-8B9A-4786-BD4F-5F292D16F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1</a:t>
            </a:r>
            <a:r>
              <a:rPr lang="fr-FR" baseline="30000"/>
              <a:t>ère</a:t>
            </a:r>
            <a:r>
              <a:rPr lang="fr-FR"/>
              <a:t> phase ( Septembre – fin décembre )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9E993A7-2E3F-4DE1-8EBC-DAD9ACBD60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22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71C920FF-41FC-4F50-AB5E-5C4166F9E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2ème phase ( janvier – fin février )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23DA618-DE93-4368-B300-FEF838AD78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302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6F98637C-F0A8-4C18-A1B5-3DF434319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fr-FR"/>
              <a:t>Sommaire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732CD65-A7E3-4236-B0E9-75F4CD406C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99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DECF1864-29F9-492B-A240-28C0BA220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8000" b="1">
                <a:solidFill>
                  <a:srgbClr val="FFC000"/>
                </a:solidFill>
              </a:rPr>
              <a:t>Conclusion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1D08840-D36F-4C36-9C80-0E9250E0EB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01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DA10F617-B268-4C0A-B1A0-0A3777F83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Conclusion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3418CC4-DB92-4F64-94A8-AED6155F7F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06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DC1AC8F4-A4E0-43C5-9B92-0BF53441F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8000" b="1">
                <a:solidFill>
                  <a:srgbClr val="FFC000"/>
                </a:solidFill>
              </a:rPr>
              <a:t>Présentation de l’entreprise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17D11AC-F2DA-4166-BC42-392977D3EC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57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2F2CD6B4-8175-4477-B947-655427224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L’Entreprise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001EAD5-FB81-4F8F-A942-27AF093EF7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94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493A0492-B7ED-4F03-8F92-D30F57872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Histoire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4870B8E-266A-43E7-9E89-B465A8E3A8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85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5E68FA81-A26C-452A-9C19-F1C568CDD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Orange dans le monde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ED3F7AA-43FF-4DF3-A762-B50C3FAF18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83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2D147FC2-2F6B-4452-841A-1E5AC465F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8000" b="1">
                <a:solidFill>
                  <a:srgbClr val="FFC000"/>
                </a:solidFill>
              </a:rPr>
              <a:t>Processus de fonctionnement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BE614C9-8581-4C81-BC9B-1708FD0E2C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836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459457D8-7BB9-4D9F-AB81-8E72B7AF7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Orange Wholesale France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85DABB3-F659-4319-B217-0A5C64ADAF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857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CD421C78-CCA7-4A57-B12D-259BC7949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Histoire de Orange Wholesale France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4ABE88E-0CEB-4EF2-A502-FED627F7DF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3058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</Words>
  <Application>Microsoft Office PowerPoint</Application>
  <PresentationFormat>Grand écran</PresentationFormat>
  <Paragraphs>20</Paragraphs>
  <Slides>21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Thème Office</vt:lpstr>
      <vt:lpstr>Présentation PowerPoint</vt:lpstr>
      <vt:lpstr>Sommaire</vt:lpstr>
      <vt:lpstr>Présentation de l’entreprise</vt:lpstr>
      <vt:lpstr>L’Entreprise</vt:lpstr>
      <vt:lpstr>Histoire </vt:lpstr>
      <vt:lpstr>Orange dans le monde</vt:lpstr>
      <vt:lpstr>Processus de fonctionnement</vt:lpstr>
      <vt:lpstr>Orange Wholesale France</vt:lpstr>
      <vt:lpstr>Histoire de Orange Wholesale France</vt:lpstr>
      <vt:lpstr>Orange Wholesale France</vt:lpstr>
      <vt:lpstr>Nos engagements </vt:lpstr>
      <vt:lpstr>Les clients de Orange Wholesafe France</vt:lpstr>
      <vt:lpstr>Organisation du travail</vt:lpstr>
      <vt:lpstr>Processus d’activités du service </vt:lpstr>
      <vt:lpstr>Méthode de travail de l’équipe</vt:lpstr>
      <vt:lpstr>Projet Oscar</vt:lpstr>
      <vt:lpstr>Problématique</vt:lpstr>
      <vt:lpstr>1ère phase ( Septembre – fin décembre )</vt:lpstr>
      <vt:lpstr>2ème phase ( janvier – fin février )</vt:lpstr>
      <vt:lpstr>Conclusion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Raimon</dc:creator>
  <cp:lastModifiedBy>Raimon</cp:lastModifiedBy>
  <cp:revision>1</cp:revision>
  <dcterms:created xsi:type="dcterms:W3CDTF">2018-02-19T00:35:56Z</dcterms:created>
  <dcterms:modified xsi:type="dcterms:W3CDTF">2018-02-19T00:35:56Z</dcterms:modified>
</cp:coreProperties>
</file>